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6CA11-A38C-4021-9D53-A4EDCF0D600C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71DCC-6DBD-4969-8869-8417D659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6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6CA11-A38C-4021-9D53-A4EDCF0D600C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71DCC-6DBD-4969-8869-8417D6591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youtube.com/watch?v=69EJkn65T_8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espruino.com/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Languages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0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Processing - Features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5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Processing Examples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70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Processing Coding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3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>
                <a:solidFill>
                  <a:srgbClr val="0000FF"/>
                </a:solidFill>
              </a:rPr>
              <a:t>Processing—Arduino Communication over Serial Bus</a:t>
            </a:r>
            <a:br>
              <a:rPr lang="en-US">
                <a:solidFill>
                  <a:srgbClr val="0000FF"/>
                </a:solidFill>
              </a:rPr>
            </a:br>
            <a:r>
              <a:rPr lang="en-US" sz="2000">
                <a:hlinkClick r:id="rId2"/>
              </a:rPr>
              <a:t>https://www.youtube.com/watch?v=69EJkn65T_8</a:t>
            </a:r>
            <a:r>
              <a:rPr lang="en-US" sz="2000"/>
              <a:t>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1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Dimmer with Processing and Arduino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4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Textbooks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8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Python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9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Lua Language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95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Lua Language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0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Lua Examples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Languages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96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Types of Variables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88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Automatic type conversion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Table Example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2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</a:t>
            </a:r>
            <a:endParaRPr lang="zh-CN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29144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Function</a:t>
            </a:r>
            <a:endParaRPr lang="zh-CN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Examples</a:t>
            </a:r>
            <a:endParaRPr lang="zh-CN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61841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Examples</a:t>
            </a:r>
            <a:endParaRPr lang="zh-CN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7268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Examples</a:t>
            </a:r>
            <a:endParaRPr lang="zh-CN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5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Closure</a:t>
            </a:r>
            <a:endParaRPr lang="zh-CN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18074"/>
      </p:ext>
    </p:extLst>
  </p:cSld>
  <p:clrMapOvr>
    <a:masterClrMapping/>
  </p:clrMapOvr>
  <p:transition spd="slow">
    <p:wheel spokes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Co-routine</a:t>
            </a:r>
            <a:endParaRPr lang="zh-CN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3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Sketch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18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Where To Learn Lua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47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Espruino</a:t>
            </a:r>
            <a:br>
              <a:rPr lang="en-US" altLang="ko-KR"/>
            </a:br>
            <a:r>
              <a:rPr lang="en-US" altLang="ko-KR">
                <a:hlinkClick r:id="rId2"/>
              </a:rPr>
              <a:t>http://www.espruino.com/</a:t>
            </a:r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76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Ardublock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51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Go language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8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Go?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65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Go?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23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Goals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5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LED Blink Sketch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16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Go language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7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Has or Hasn’t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99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Has or Hasn’t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50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Pros of Go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68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Cons of Go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68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 References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11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Processing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0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Processing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00FF"/>
                </a:solidFill>
              </a:rPr>
              <a:t>colorMode(RGB,100,500,10,255);</a:t>
            </a:r>
            <a:br>
              <a:rPr lang="en-US" sz="2000"/>
            </a:br>
            <a:br>
              <a:rPr lang="en-US" sz="900"/>
            </a:br>
            <a:r>
              <a:rPr lang="en-US" sz="2000"/>
              <a:t>Now we are saying "Red values go from 0 to 100, green from 0 to 500, blue from 0 to 10, and alpha from 0 to 255." </a:t>
            </a:r>
            <a:endParaRPr lang="en-US" sz="20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4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Processing - Features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7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Processing – Function Features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67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Custom</PresentationFormat>
  <Paragraphs>42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等线 Light</vt:lpstr>
      <vt:lpstr>맑은 고딕</vt:lpstr>
      <vt:lpstr>Arial</vt:lpstr>
      <vt:lpstr>Calibri</vt:lpstr>
      <vt:lpstr>Calibri Light</vt:lpstr>
      <vt:lpstr>Office Theme</vt:lpstr>
      <vt:lpstr>IoT Languages</vt:lpstr>
      <vt:lpstr>IoT Languages</vt:lpstr>
      <vt:lpstr>Sketch</vt:lpstr>
      <vt:lpstr>LED Blink Sketch</vt:lpstr>
      <vt:lpstr>Processing</vt:lpstr>
      <vt:lpstr>Processing</vt:lpstr>
      <vt:lpstr>colorMode(RGB,100,500,10,255);  Now we are saying "Red values go from 0 to 100, green from 0 to 500, blue from 0 to 10, and alpha from 0 to 255." </vt:lpstr>
      <vt:lpstr>Processing - Features</vt:lpstr>
      <vt:lpstr>Processing – Function Features</vt:lpstr>
      <vt:lpstr>Processing - Features</vt:lpstr>
      <vt:lpstr>Processing Examples</vt:lpstr>
      <vt:lpstr>Processing Coding</vt:lpstr>
      <vt:lpstr>Processing—Arduino Communication over Serial Bus https://www.youtube.com/watch?v=69EJkn65T_8 </vt:lpstr>
      <vt:lpstr>Dimmer with Processing and Arduino</vt:lpstr>
      <vt:lpstr>Textbooks</vt:lpstr>
      <vt:lpstr>Python</vt:lpstr>
      <vt:lpstr>The Lua Language</vt:lpstr>
      <vt:lpstr>The Lua Language</vt:lpstr>
      <vt:lpstr>Lua Examples</vt:lpstr>
      <vt:lpstr>Types of Variables</vt:lpstr>
      <vt:lpstr>Automatic type conversion</vt:lpstr>
      <vt:lpstr>Table Example</vt:lpstr>
      <vt:lpstr>Example</vt:lpstr>
      <vt:lpstr>Function</vt:lpstr>
      <vt:lpstr>Examples</vt:lpstr>
      <vt:lpstr>Examples</vt:lpstr>
      <vt:lpstr>Examples</vt:lpstr>
      <vt:lpstr>Closure</vt:lpstr>
      <vt:lpstr>Co-routine</vt:lpstr>
      <vt:lpstr>PowerPoint Presentation</vt:lpstr>
      <vt:lpstr>PowerPoint Presentation</vt:lpstr>
      <vt:lpstr>PowerPoint Presentation</vt:lpstr>
      <vt:lpstr>Where To Learn Lua</vt:lpstr>
      <vt:lpstr>Espruino http://www.espruino.com/ </vt:lpstr>
      <vt:lpstr>Ardublock</vt:lpstr>
      <vt:lpstr>The Go language</vt:lpstr>
      <vt:lpstr>Why Go?</vt:lpstr>
      <vt:lpstr>Why Go?</vt:lpstr>
      <vt:lpstr>Design Goals</vt:lpstr>
      <vt:lpstr>The Go language</vt:lpstr>
      <vt:lpstr>Has or Hasn’t</vt:lpstr>
      <vt:lpstr>Has or Hasn’t</vt:lpstr>
      <vt:lpstr>Pros of Go</vt:lpstr>
      <vt:lpstr>Cons of Go</vt:lpstr>
      <vt:lpstr>Go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Languages</dc:title>
  <dc:creator>John Lee</dc:creator>
  <cp:lastModifiedBy>John Lee</cp:lastModifiedBy>
  <cp:revision>1</cp:revision>
  <dcterms:created xsi:type="dcterms:W3CDTF">2017-05-21T09:01:48Z</dcterms:created>
  <dcterms:modified xsi:type="dcterms:W3CDTF">2017-05-21T09:01:48Z</dcterms:modified>
</cp:coreProperties>
</file>